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0" r:id="rId4"/>
    <p:sldId id="259" r:id="rId5"/>
    <p:sldId id="258" r:id="rId6"/>
    <p:sldId id="266" r:id="rId7"/>
    <p:sldId id="262" r:id="rId8"/>
    <p:sldId id="265" r:id="rId9"/>
    <p:sldId id="264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5"/>
    <p:restoredTop sz="94599"/>
  </p:normalViewPr>
  <p:slideViewPr>
    <p:cSldViewPr snapToGrid="0">
      <p:cViewPr varScale="1">
        <p:scale>
          <a:sx n="86" d="100"/>
          <a:sy n="86" d="100"/>
        </p:scale>
        <p:origin x="248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7.jpeg>
</file>

<file path=ppt/media/image18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90B80-893C-BB02-1B0F-3751885A4E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4FAE9A-3B90-94CB-6AA0-23723B2650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FB834-EF45-622B-17D1-DB236788A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13239-19D5-AF2C-3AC7-729C51F22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D7AE3-30D3-CC80-5AC0-4A2975E75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30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AD685-0531-943A-85C7-570A03750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31DF08-AD8A-E017-0B93-C0666A8B0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76620-0DF8-A3C7-74DF-035F645ED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CC9B3-2D2A-D5A4-02F4-25C844B8B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00039-ED3F-8A76-C04A-BA6944105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96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8312DC-AEF6-87C4-5F23-9A55A05DE5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02759F-A783-56E9-4910-382AC648F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57EEE-D87A-FA60-1EBF-F23BB1D7A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93E2A-F65E-8935-8E00-706E7D5E6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E443F-F883-5912-7F94-60FFD2955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04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87B57-8686-B636-0AE8-F9DEF17E7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FF605-2F91-3FE0-4947-10E872DA2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23412-D64D-AC5B-91BF-EA41C5E4A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6776D-DDCD-C172-1157-FE6EDA7CB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320B7-82E7-CF75-B771-5C98F444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91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0C4E0-F7D0-D7CF-2951-45C2461A5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C3A3B3-D341-3D3F-F19E-2D7430631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FCECD-565D-42BB-7920-C294CAB16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FA314-E143-5B1A-8221-20B569042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538E5-EFB2-FE74-E14E-2F2889DA7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49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97C50-4818-20F0-F42C-FD0969A47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1B00F-13B3-8AC0-6C8A-507462BE76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B264F6-ABD3-733C-E438-A92753EBDF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0DC25D-4C9A-B9F2-83D5-19A871DCD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08FA7-01BE-1A1E-D742-31CA83FED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3FE84-E9F6-E58D-133F-829ECDB47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87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6AE91-D7F7-8563-87E0-80E93508A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433940-D45F-24B7-FF4B-FB08B30D5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BBBA9F-C356-BE1E-9842-CB33E08EF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1C4CBE-D005-58CB-4802-E54E3DE309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B4B114-FA35-0632-0990-AB6279F305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0D74F0-3728-0E1D-5CB0-B716F1EFC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5C289F-7C22-9BDD-EB21-A87893735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5E39E0-2410-A2F1-93B2-CA3DC9B6B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851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0C93C-4F16-1286-7647-A2E070518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3BD126-D884-6F14-B52D-152F4179E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CD7761-75EB-EED4-00BD-F79CF9D06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7718EB-A08D-999D-4031-C8D0F433E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4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2FB844-7920-DEA7-8FF2-89791FC63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28545C-1B9A-C130-C4F4-5DBF6F4B1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37D9B-03B7-F989-F7A9-64A772A67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77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0B366-9A60-A8ED-318E-52502E64F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D9FF8-8211-2D7A-2CD3-70DDF6732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30ED9C-E779-3A83-50B0-714A6D068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D5206F-1104-DC71-31C2-EF436A13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311D2-00DC-9DA4-C266-561DE7BB4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B75492-36B3-46C5-3DE7-A6CBB46F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7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97021-1329-C4A7-7135-A158DCF1E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4D9EFF-368B-816E-BE4B-6A7D4BEA74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69700D-B17B-87A6-A1CE-AEFDCC8A5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23AF4C-62F7-EF7A-231D-6B9E4771F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8F9D9C-1145-0DFF-195B-84B272CE4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9AF352-6630-F75B-F57F-230F4DFB3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35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5F284-68BC-DB12-16A2-F43F4661D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67845-A468-CE6A-89B2-314182C25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A8E39-B7C7-41B9-128E-583CCE7DE7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7CD47-D216-D862-263B-9864E1C5FD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B071A-4384-45B9-DFBE-DAE188AAC3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2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Zcq342feCn4?feature=oembed" TargetMode="External"/><Relationship Id="rId4" Type="http://schemas.openxmlformats.org/officeDocument/2006/relationships/image" Target="../media/image8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xZOTdj3JBAc?feature=oembed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6B706F2-C1C4-2E79-744A-93775F0C4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2006" y="2041850"/>
            <a:ext cx="4892095" cy="45956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7B1E72-96AA-CCBE-0881-2F326726461D}"/>
              </a:ext>
            </a:extLst>
          </p:cNvPr>
          <p:cNvSpPr txBox="1"/>
          <p:nvPr/>
        </p:nvSpPr>
        <p:spPr>
          <a:xfrm>
            <a:off x="464320" y="292308"/>
            <a:ext cx="29833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panose="02040604050505020304" pitchFamily="18" charset="0"/>
              </a:rPr>
              <a:t>Player Piano</a:t>
            </a:r>
          </a:p>
          <a:p>
            <a:r>
              <a:rPr lang="en-US" sz="3200" dirty="0">
                <a:latin typeface="Century Schoolbook" panose="02040604050505020304" pitchFamily="18" charset="0"/>
              </a:rPr>
              <a:t>Laura Green </a:t>
            </a:r>
          </a:p>
          <a:p>
            <a:r>
              <a:rPr lang="en-US" sz="3200" dirty="0">
                <a:latin typeface="Century Schoolbook" panose="02040604050505020304" pitchFamily="18" charset="0"/>
              </a:rPr>
              <a:t>IoT Cohort 10</a:t>
            </a:r>
          </a:p>
        </p:txBody>
      </p:sp>
    </p:spTree>
    <p:extLst>
      <p:ext uri="{BB962C8B-B14F-4D97-AF65-F5344CB8AC3E}">
        <p14:creationId xmlns:p14="http://schemas.microsoft.com/office/powerpoint/2010/main" val="3566229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12E4B3D-8014-D539-EEF4-2572FD21E50E}"/>
              </a:ext>
            </a:extLst>
          </p:cNvPr>
          <p:cNvSpPr txBox="1"/>
          <p:nvPr/>
        </p:nvSpPr>
        <p:spPr>
          <a:xfrm>
            <a:off x="3777522" y="18815"/>
            <a:ext cx="4212236" cy="1938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Century Schoolbook" panose="02040604050505020304" pitchFamily="18" charset="0"/>
              </a:rPr>
              <a:t>BIG (tiny) SUCCESS!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597CBD-4373-FB93-AB79-FADF97E90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61322" y="2715025"/>
            <a:ext cx="4175177" cy="31313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B5884E-6DDF-9D9D-C42C-354929610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956" y="2707886"/>
            <a:ext cx="4572000" cy="3429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6BDF88-43B2-75F1-8636-1E18989DC1B7}"/>
              </a:ext>
            </a:extLst>
          </p:cNvPr>
          <p:cNvSpPr txBox="1"/>
          <p:nvPr/>
        </p:nvSpPr>
        <p:spPr>
          <a:xfrm>
            <a:off x="6096000" y="2963666"/>
            <a:ext cx="2503357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Fits perfectly!!!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32A77D9-222F-0B71-9C51-D5937D53FE4F}"/>
              </a:ext>
            </a:extLst>
          </p:cNvPr>
          <p:cNvSpPr/>
          <p:nvPr/>
        </p:nvSpPr>
        <p:spPr>
          <a:xfrm>
            <a:off x="6580682" y="3681111"/>
            <a:ext cx="1229194" cy="1199213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1478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04688F-42A5-8E6C-A18A-FC713F409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040" y="856940"/>
            <a:ext cx="3365110" cy="41987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FC2F52-9AC8-722A-5464-319AB856F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569986"/>
            <a:ext cx="4442282" cy="33317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971ED2C-EA69-32C4-95BD-47225E44D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9358" y="3901697"/>
            <a:ext cx="4518597" cy="26825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C9CC4F-713A-16EF-758C-6F8EAEC7B8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719" y="3649759"/>
            <a:ext cx="3289882" cy="24674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1913CD-D7BA-7E1E-C173-8CFEE9807A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42282" y="536747"/>
            <a:ext cx="4150682" cy="31130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FEBDB09-BA72-50AA-B1EA-BED40A904443}"/>
              </a:ext>
            </a:extLst>
          </p:cNvPr>
          <p:cNvSpPr txBox="1"/>
          <p:nvPr/>
        </p:nvSpPr>
        <p:spPr>
          <a:xfrm>
            <a:off x="102870" y="0"/>
            <a:ext cx="3920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panose="02040604050505020304" pitchFamily="18" charset="0"/>
              </a:rPr>
              <a:t>Inspirations:</a:t>
            </a:r>
          </a:p>
        </p:txBody>
      </p:sp>
    </p:spTree>
    <p:extLst>
      <p:ext uri="{BB962C8B-B14F-4D97-AF65-F5344CB8AC3E}">
        <p14:creationId xmlns:p14="http://schemas.microsoft.com/office/powerpoint/2010/main" val="274409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8" descr="Touch, Code, Play: Creating hybrid physical-digital music instruments | Loop">
            <a:hlinkClick r:id="" action="ppaction://media"/>
            <a:extLst>
              <a:ext uri="{FF2B5EF4-FFF2-40B4-BE49-F238E27FC236}">
                <a16:creationId xmlns:a16="http://schemas.microsoft.com/office/drawing/2014/main" id="{EBA75D82-34FB-C66E-EA31-7B6FF3C171A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32810" y="1029970"/>
            <a:ext cx="7357268" cy="41568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2BD8D4E-52F3-FAC3-CF8D-826E7BE095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525144" y="4211681"/>
            <a:ext cx="2308860" cy="17316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451F21-DA92-56C5-B9AC-44C37A332774}"/>
              </a:ext>
            </a:extLst>
          </p:cNvPr>
          <p:cNvSpPr txBox="1"/>
          <p:nvPr/>
        </p:nvSpPr>
        <p:spPr>
          <a:xfrm>
            <a:off x="0" y="5186826"/>
            <a:ext cx="900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“Touch, Code, Play: Creating Hybrid physical-digital Music Instruments/ Loop”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574137-939B-D703-CCD5-5628D7FBAE72}"/>
              </a:ext>
            </a:extLst>
          </p:cNvPr>
          <p:cNvSpPr txBox="1"/>
          <p:nvPr/>
        </p:nvSpPr>
        <p:spPr>
          <a:xfrm>
            <a:off x="9813751" y="3276742"/>
            <a:ext cx="1978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Idea for someday…..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667D09-3435-05DF-B808-A350B151A19E}"/>
              </a:ext>
            </a:extLst>
          </p:cNvPr>
          <p:cNvSpPr txBox="1"/>
          <p:nvPr/>
        </p:nvSpPr>
        <p:spPr>
          <a:xfrm>
            <a:off x="149902" y="0"/>
            <a:ext cx="37625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Schoolbook" panose="02040604050505020304" pitchFamily="18" charset="0"/>
              </a:rPr>
              <a:t>Hybrids:</a:t>
            </a:r>
          </a:p>
        </p:txBody>
      </p:sp>
    </p:spTree>
    <p:extLst>
      <p:ext uri="{BB962C8B-B14F-4D97-AF65-F5344CB8AC3E}">
        <p14:creationId xmlns:p14="http://schemas.microsoft.com/office/powerpoint/2010/main" val="3901238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CA4306-67E2-8265-D7A2-743A2BD08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07886"/>
            <a:ext cx="7772400" cy="5829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EEAEF0-A90B-E0FC-B79E-262EFFA91FCF}"/>
              </a:ext>
            </a:extLst>
          </p:cNvPr>
          <p:cNvSpPr txBox="1"/>
          <p:nvPr/>
        </p:nvSpPr>
        <p:spPr>
          <a:xfrm>
            <a:off x="104932" y="0"/>
            <a:ext cx="256331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Schoolbook" panose="02040604050505020304" pitchFamily="18" charset="0"/>
              </a:rPr>
              <a:t>Aesthetic:</a:t>
            </a:r>
          </a:p>
        </p:txBody>
      </p:sp>
    </p:spTree>
    <p:extLst>
      <p:ext uri="{BB962C8B-B14F-4D97-AF65-F5344CB8AC3E}">
        <p14:creationId xmlns:p14="http://schemas.microsoft.com/office/powerpoint/2010/main" val="16028990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3" descr="Physics Experiment Japanese">
            <a:hlinkClick r:id="" action="ppaction://media"/>
            <a:extLst>
              <a:ext uri="{FF2B5EF4-FFF2-40B4-BE49-F238E27FC236}">
                <a16:creationId xmlns:a16="http://schemas.microsoft.com/office/drawing/2014/main" id="{C9C7240E-4F97-79AC-A4FB-E1F34A81D63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927855" y="3275647"/>
            <a:ext cx="4603750" cy="3452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CA13C9-B03C-940B-5D3A-D2298FCD2A6B}"/>
              </a:ext>
            </a:extLst>
          </p:cNvPr>
          <p:cNvSpPr txBox="1"/>
          <p:nvPr/>
        </p:nvSpPr>
        <p:spPr>
          <a:xfrm>
            <a:off x="239842" y="209863"/>
            <a:ext cx="1161737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panose="02040604050505020304" pitchFamily="18" charset="0"/>
              </a:rPr>
              <a:t>Cascade, unnecessary steps, what’s manual/automatic</a:t>
            </a:r>
          </a:p>
          <a:p>
            <a:r>
              <a:rPr lang="en-US" sz="3200" dirty="0">
                <a:latin typeface="Century Schoolbook" panose="02040604050505020304" pitchFamily="18" charset="0"/>
              </a:rPr>
              <a:t>Initial flowchart: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4A7F47-51C3-F81F-7F00-CCC5350127C2}"/>
              </a:ext>
            </a:extLst>
          </p:cNvPr>
          <p:cNvSpPr txBox="1"/>
          <p:nvPr/>
        </p:nvSpPr>
        <p:spPr>
          <a:xfrm>
            <a:off x="7044549" y="2788170"/>
            <a:ext cx="4487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Rube Goldberg and chain reactions:</a:t>
            </a:r>
          </a:p>
        </p:txBody>
      </p:sp>
    </p:spTree>
    <p:extLst>
      <p:ext uri="{BB962C8B-B14F-4D97-AF65-F5344CB8AC3E}">
        <p14:creationId xmlns:p14="http://schemas.microsoft.com/office/powerpoint/2010/main" val="313745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0A086A-96C5-FAFB-B50F-ED1599552180}"/>
              </a:ext>
            </a:extLst>
          </p:cNvPr>
          <p:cNvSpPr txBox="1"/>
          <p:nvPr/>
        </p:nvSpPr>
        <p:spPr>
          <a:xfrm>
            <a:off x="164892" y="164892"/>
            <a:ext cx="3942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panose="02040604050505020304" pitchFamily="18" charset="0"/>
              </a:rPr>
              <a:t>How it ended up:</a:t>
            </a:r>
          </a:p>
        </p:txBody>
      </p:sp>
    </p:spTree>
    <p:extLst>
      <p:ext uri="{BB962C8B-B14F-4D97-AF65-F5344CB8AC3E}">
        <p14:creationId xmlns:p14="http://schemas.microsoft.com/office/powerpoint/2010/main" val="1913721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A38BDEB-FDC0-75F9-36EA-927F396BE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5800" y="981001"/>
            <a:ext cx="7696200" cy="577215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EC2485-45C7-B314-E6A6-D11952B26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6848" y="1437323"/>
            <a:ext cx="5311139" cy="398335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A6AF9C-4693-1DED-520C-D6C8B0C957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-166076" y="814428"/>
            <a:ext cx="4199300" cy="3149475"/>
          </a:xfrm>
          <a:prstGeom prst="rect">
            <a:avLst/>
          </a:prstGeom>
        </p:spPr>
      </p:pic>
      <p:pic>
        <p:nvPicPr>
          <p:cNvPr id="3" name="Picture 2" descr="A stack of wooden blocks&#10;&#10;Description automatically generated">
            <a:extLst>
              <a:ext uri="{FF2B5EF4-FFF2-40B4-BE49-F238E27FC236}">
                <a16:creationId xmlns:a16="http://schemas.microsoft.com/office/drawing/2014/main" id="{A01C42BB-F883-AC69-6B50-1826C503B4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2875" y="4171951"/>
            <a:ext cx="3581399" cy="268604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43F3063-4648-91EF-56A8-0ABDA29BD9B7}"/>
              </a:ext>
            </a:extLst>
          </p:cNvPr>
          <p:cNvSpPr txBox="1"/>
          <p:nvPr/>
        </p:nvSpPr>
        <p:spPr>
          <a:xfrm>
            <a:off x="80011" y="104849"/>
            <a:ext cx="7864775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Challenges:  Planning ahead sizes, designing mechanism…..</a:t>
            </a:r>
          </a:p>
        </p:txBody>
      </p:sp>
    </p:spTree>
    <p:extLst>
      <p:ext uri="{BB962C8B-B14F-4D97-AF65-F5344CB8AC3E}">
        <p14:creationId xmlns:p14="http://schemas.microsoft.com/office/powerpoint/2010/main" val="1619046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94A7C4-1816-FFEA-7282-2776ECA7A0B7}"/>
              </a:ext>
            </a:extLst>
          </p:cNvPr>
          <p:cNvSpPr txBox="1"/>
          <p:nvPr/>
        </p:nvSpPr>
        <p:spPr>
          <a:xfrm>
            <a:off x="179881" y="104930"/>
            <a:ext cx="5051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panose="02040604050505020304" pitchFamily="18" charset="0"/>
              </a:rPr>
              <a:t>Space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14976C-5932-9DE9-F0A1-D64D28226716}"/>
              </a:ext>
            </a:extLst>
          </p:cNvPr>
          <p:cNvSpPr txBox="1"/>
          <p:nvPr/>
        </p:nvSpPr>
        <p:spPr>
          <a:xfrm>
            <a:off x="9242658" y="104930"/>
            <a:ext cx="4017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Running out of pins:</a:t>
            </a:r>
          </a:p>
          <a:p>
            <a:r>
              <a:rPr lang="en-US" dirty="0">
                <a:latin typeface="Century Schoolbook" panose="02040604050505020304" pitchFamily="18" charset="0"/>
              </a:rPr>
              <a:t>Soft PWM?  Drivers?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23A59-FFFD-2F14-8387-03239DE05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257063" y="2440430"/>
            <a:ext cx="2636187" cy="197714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9CBF0E-F067-F991-A2CB-E3416D3F1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652" y="1423024"/>
            <a:ext cx="6695153" cy="866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166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E995D6-0FA5-2E71-218D-9BC6D118D281}"/>
              </a:ext>
            </a:extLst>
          </p:cNvPr>
          <p:cNvSpPr txBox="1"/>
          <p:nvPr/>
        </p:nvSpPr>
        <p:spPr>
          <a:xfrm>
            <a:off x="179882" y="179882"/>
            <a:ext cx="5321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panose="02040604050505020304" pitchFamily="18" charset="0"/>
              </a:rPr>
              <a:t>And of course, Code</a:t>
            </a:r>
            <a:r>
              <a:rPr lang="en-US" dirty="0">
                <a:latin typeface="Century Schoolbook" panose="02040604050505020304" pitchFamily="18" charset="0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116715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</TotalTime>
  <Words>90</Words>
  <Application>Microsoft Macintosh PowerPoint</Application>
  <PresentationFormat>Widescreen</PresentationFormat>
  <Paragraphs>19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Century Schoolbook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Green</dc:creator>
  <cp:lastModifiedBy>Laura Green</cp:lastModifiedBy>
  <cp:revision>3</cp:revision>
  <cp:lastPrinted>2023-12-15T02:10:19Z</cp:lastPrinted>
  <dcterms:created xsi:type="dcterms:W3CDTF">2023-12-15T01:21:22Z</dcterms:created>
  <dcterms:modified xsi:type="dcterms:W3CDTF">2024-01-18T21:55:22Z</dcterms:modified>
</cp:coreProperties>
</file>

<file path=docProps/thumbnail.jpeg>
</file>